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7" r:id="rId12"/>
    <p:sldId id="268" r:id="rId13"/>
    <p:sldId id="264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69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96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67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82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98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22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45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77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7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24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20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20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3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3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3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3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3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3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3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3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3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3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9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3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59AD8-0DD0-AE23-CB6C-811359ADA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i-IN" b="1"/>
              <a:t>Research methodology &amp; process</a:t>
            </a:r>
            <a:br>
              <a:rPr lang="hi-IN" b="1"/>
            </a:br>
            <a:r>
              <a:rPr lang="hi-IN" b="1"/>
              <a:t>dr. alka Jain</a:t>
            </a:r>
            <a:br>
              <a:rPr lang="hi-IN" b="1"/>
            </a:br>
            <a:r>
              <a:rPr lang="hi-IN" b="1"/>
              <a:t>h.o.d. food &amp; nutrition deptt.</a:t>
            </a:r>
            <a:br>
              <a:rPr lang="hi-IN" b="1"/>
            </a:br>
            <a:r>
              <a:rPr lang="hi-IN" b="1"/>
              <a:t>govt. R.m.d. Girls p.g. College ambikapur surguja chhattisgarh</a:t>
            </a:r>
            <a:endParaRPr lang="en-US" b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7C969-4A12-BD30-B8A1-A4AD375A8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30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AE887-21F0-B3FD-408C-CC153F515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DA264-DCD4-5E5E-5E79-208976ACD1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3ABE611-F395-DFD8-2646-19C9FAABF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531" y="596960"/>
            <a:ext cx="9296230" cy="582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30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71B76-75B1-C5A4-71ED-53B6B979B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1662C-2B01-A097-8CDF-3F5799698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0E2466E-4243-EE79-E9C7-B4E08E9FC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239" y="719666"/>
            <a:ext cx="846035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52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FC82-04F4-A13C-24A2-326B6702A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8FEDD-F1C4-7643-AC23-079DF3D5F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F540E4E-B93B-871B-93EE-E446A6B54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239" y="719666"/>
            <a:ext cx="9283522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90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648A-3E38-E582-6136-A9F06005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/>
              <a:t>Summary  writing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B3857-490D-4846-561A-239FFB6D1E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3453479-2619-7F68-EB4B-3359B1E3A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560" y="1050807"/>
            <a:ext cx="10196812" cy="498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32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870A0-B191-5FCD-5093-5B1087B65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FCA8F-85ED-6198-840E-FD29BB70B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5D256E5-5CF1-5FED-6241-AE5D3F3B4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251" y="1171574"/>
            <a:ext cx="9215169" cy="50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1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71F21-5CD0-AA8A-EF99-6056F1DC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2ABFA-2991-1249-5362-F8D91F3F4E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1AABF49-EA40-F526-F2B0-C55082422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430" y="719666"/>
            <a:ext cx="9584331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43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F90DC-5147-F308-BA79-10BBCE021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E5823-7A9C-9DDF-34EC-0E6E6F510F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3BF088A-BD70-E839-34B6-6DFE58026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89" y="1042958"/>
            <a:ext cx="10110917" cy="5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68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D9A1-3078-8C21-8BA3-32B3D340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45B38-0BB5-D415-EE46-958CC6EDA7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961115A-8D21-202B-140F-C690FD337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102248"/>
            <a:ext cx="8128000" cy="465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74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097BA-4110-4E3D-50FF-F57A4689A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34062-FFEB-A3F9-964F-D708AD0C1F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43D511A-D6C5-0FE2-DC5A-728FE166C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54" y="1329266"/>
            <a:ext cx="8630446" cy="41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19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4A75-E756-2271-ABC6-525DFDAA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ECD83-7EA3-3EB8-F97E-805AF365FB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4BA53C3-5A78-71CB-F681-59F53F7D0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767" y="1300676"/>
            <a:ext cx="9538465" cy="48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6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BF1CE-0614-9084-B42C-8327111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21AA5-45DB-8D43-52E1-E1A2D5AC24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BA079A4-BD4D-73B8-C784-C55CC9B99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60" y="-245410"/>
            <a:ext cx="9159480" cy="6210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FFBCCF-2A1F-A03B-00A3-64B57F878E9C}"/>
              </a:ext>
            </a:extLst>
          </p:cNvPr>
          <p:cNvSpPr txBox="1"/>
          <p:nvPr/>
        </p:nvSpPr>
        <p:spPr>
          <a:xfrm>
            <a:off x="3052295" y="2989878"/>
            <a:ext cx="6104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hi-IN" u="sng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73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8FD62-2FB2-2C2B-4F79-55107C6DC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423ED-E932-55FD-1EE3-75769D2E33F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1AD94A-6681-7C7D-93F5-8A3D005C0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hi-IN" sz="8800" b="1"/>
              <a:t>Thank</a:t>
            </a:r>
            <a:r>
              <a:rPr lang="hi-IN"/>
              <a:t> </a:t>
            </a:r>
            <a:r>
              <a:rPr lang="hi-IN" sz="9600" b="1"/>
              <a:t>you</a:t>
            </a:r>
            <a:r>
              <a:rPr lang="hi-IN"/>
              <a:t>.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DBBCCC-187E-AC1B-5A3B-D70AC0BF2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882" y="436658"/>
            <a:ext cx="4503285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6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9890-76E7-365E-A6FE-AF2396BFB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D78C5-BF46-297A-22B7-AFD80ADE3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1319017-419C-F89D-8918-06A2406AA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239" y="934746"/>
            <a:ext cx="958237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2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E321F-5BCA-C420-484B-DBDF5DB9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07B4B-5D64-843E-2CD2-D285820535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688911E-80C2-FDD6-A86C-F2A478EF3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60" y="719666"/>
            <a:ext cx="9819422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90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930A6-AC12-F21F-318A-F2E2F3465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32EC0-803A-CFC4-32F0-7720B96BD3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2AEC550-4F69-EEC7-07D9-6C7CD1084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133" y="719666"/>
            <a:ext cx="9125628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0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4B769-512D-1278-E7D6-15CD7201C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58E89-B1D2-D820-08CE-AB003C5A9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F0D3649-E6D2-C51D-0EFE-EA39BB145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49" y="942973"/>
            <a:ext cx="10049565" cy="559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0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08B18-44B2-280F-D81A-72EB270B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F68DA-833A-608A-4B8E-E6AE47F82B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B9CAB70-1FDD-C313-4FB9-69CB840B5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26" y="719667"/>
            <a:ext cx="9915635" cy="547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14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86462-32DF-F0CC-3464-3FBC7C983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02635-211D-8C86-BA9C-9F45CE3C3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22BD51-B4FD-EC24-A414-F3979E1CA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881" y="719666"/>
            <a:ext cx="9698238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55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1AE15-0755-5A73-FD4C-6BEAD8AB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i-IN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E2041-7C07-F7E9-908D-C7D53087CD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E44ACD0-3389-B17F-06D3-E59106C35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239" y="160"/>
            <a:ext cx="8705761" cy="613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5913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Gallery</vt:lpstr>
      <vt:lpstr>Research methodology &amp; process dr. alka Jain h.o.d. food &amp; nutrition deptt. govt. R.m.d. Girls p.g. College ambikapur surguja chhattisgarh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Summary  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methodology&amp;Process Dr.Alka Jain Asstt.Prof.&amp;H.O.D.Food&amp; Nutrition Govt.R.M.D.Girls P.G.College Ambikapur Surguja ( C.G.)</dc:title>
  <dc:creator>alkaggc@rediffmail.com</dc:creator>
  <cp:lastModifiedBy>alkaggc@rediffmail.com</cp:lastModifiedBy>
  <cp:revision>28</cp:revision>
  <dcterms:created xsi:type="dcterms:W3CDTF">2022-07-25T10:22:13Z</dcterms:created>
  <dcterms:modified xsi:type="dcterms:W3CDTF">2022-07-30T07:38:21Z</dcterms:modified>
</cp:coreProperties>
</file>