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1" r:id="rId3"/>
    <p:sldId id="260" r:id="rId4"/>
    <p:sldId id="259" r:id="rId5"/>
    <p:sldId id="271" r:id="rId6"/>
    <p:sldId id="277" r:id="rId7"/>
    <p:sldId id="264" r:id="rId8"/>
    <p:sldId id="265" r:id="rId9"/>
    <p:sldId id="266" r:id="rId10"/>
    <p:sldId id="272" r:id="rId11"/>
    <p:sldId id="276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3177-C1EA-E64B-BF18-6E4604C94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i-IN" b="1"/>
              <a:t>Nutrition for well being.</a:t>
            </a:r>
            <a:endParaRPr lang="en-US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26DA3-16B2-4D45-8093-B1DE86B7A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960" y="4933607"/>
            <a:ext cx="9070848" cy="457201"/>
          </a:xfrm>
        </p:spPr>
        <p:txBody>
          <a:bodyPr>
            <a:normAutofit fontScale="92500"/>
          </a:bodyPr>
          <a:lstStyle/>
          <a:p>
            <a:r>
              <a:rPr lang="hi-IN" b="1"/>
              <a:t>Dr.Alka Jain Asstt .Prof.&amp; H.O.D. Home Science Govt.R.M.D.Girls P.G.college Ambikapur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9640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6376-3D31-6B4A-833E-0764E0DA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b="1">
                <a:solidFill>
                  <a:srgbClr val="FF0000"/>
                </a:solidFill>
              </a:rPr>
              <a:t>Food that boost your immunity</a:t>
            </a:r>
            <a:br>
              <a:rPr lang="hi-IN" b="1">
                <a:solidFill>
                  <a:srgbClr val="FF0000"/>
                </a:solidFill>
              </a:rPr>
            </a:b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6565-FFE7-154B-9AF2-A6BB37876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0415"/>
            <a:ext cx="10058400" cy="3931920"/>
          </a:xfrm>
        </p:spPr>
        <p:txBody>
          <a:bodyPr>
            <a:normAutofit fontScale="70000" lnSpcReduction="20000"/>
          </a:bodyPr>
          <a:lstStyle/>
          <a:p>
            <a:r>
              <a:rPr lang="hi-IN" b="1"/>
              <a:t>Nuts</a:t>
            </a:r>
          </a:p>
          <a:p>
            <a:r>
              <a:rPr lang="hi-IN" b="1"/>
              <a:t>Tulsi ,Honey, Turmeric</a:t>
            </a:r>
          </a:p>
          <a:p>
            <a:r>
              <a:rPr lang="hi-IN" b="1"/>
              <a:t>Citrus fruits,amla</a:t>
            </a:r>
          </a:p>
          <a:p>
            <a:r>
              <a:rPr lang="hi-IN" b="1"/>
              <a:t>Garlic,ginger</a:t>
            </a:r>
          </a:p>
          <a:p>
            <a:r>
              <a:rPr lang="hi-IN" b="1"/>
              <a:t>Spirulina
Red &amp;yellow bell pepper </a:t>
            </a:r>
          </a:p>
          <a:p>
            <a:r>
              <a:rPr lang="hi-IN" b="1"/>
              <a:t>Curd,dairy products</a:t>
            </a:r>
          </a:p>
          <a:p>
            <a:r>
              <a:rPr lang="hi-IN" b="1"/>
              <a:t>Sunflower seeds</a:t>
            </a:r>
          </a:p>
          <a:p>
            <a:r>
              <a:rPr lang="hi-IN" b="1"/>
              <a:t>Green tea</a:t>
            </a:r>
          </a:p>
          <a:p>
            <a:r>
              <a:rPr lang="hi-IN" b="1"/>
              <a:t>Papaya,kisi berries</a:t>
            </a:r>
          </a:p>
          <a:p>
            <a:r>
              <a:rPr lang="hi-IN" b="1"/>
              <a:t>Broccoli, Mushrooms,</a:t>
            </a:r>
          </a:p>
          <a:p>
            <a:r>
              <a:rPr lang="hi-IN" b="1"/>
              <a:t>Leafy vegetables</a:t>
            </a:r>
          </a:p>
          <a:p>
            <a:r>
              <a:rPr lang="hi-IN" b="1"/>
              <a:t>Egg,poultry ,shell fish</a:t>
            </a:r>
          </a:p>
          <a:p>
            <a:r>
              <a:rPr lang="hi-IN" b="1"/>
              <a:t>Dark chocolates</a:t>
            </a:r>
          </a:p>
          <a:p>
            <a:pPr marL="0" indent="0">
              <a:buNone/>
            </a:pPr>
            <a:endParaRPr lang="hi-IN" b="1"/>
          </a:p>
          <a:p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28E827-0FCF-A04C-BFA8-181DA8D88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295" y="1942082"/>
            <a:ext cx="5671790" cy="397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4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5A4DEF-79D1-BF48-97FD-56AB153D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0" y="1153723"/>
            <a:ext cx="10058400" cy="1371600"/>
          </a:xfrm>
        </p:spPr>
        <p:txBody>
          <a:bodyPr/>
          <a:lstStyle/>
          <a:p>
            <a:r>
              <a:rPr lang="hi-IN">
                <a:solidFill>
                  <a:srgbClr val="FF0000"/>
                </a:solidFill>
              </a:rPr>
              <a:t>Vitality booster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5BCB3-FB96-4A45-B136-3504B5353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071" y="2103120"/>
            <a:ext cx="10058400" cy="3931920"/>
          </a:xfrm>
        </p:spPr>
        <p:txBody>
          <a:bodyPr/>
          <a:lstStyle/>
          <a:p>
            <a:r>
              <a:rPr lang="hi-IN" b="1"/>
              <a:t>Proper sleep</a:t>
            </a:r>
          </a:p>
          <a:p>
            <a:r>
              <a:rPr lang="en-IN" b="1"/>
              <a:t>D</a:t>
            </a:r>
            <a:r>
              <a:rPr lang="hi-IN" b="1"/>
              <a:t>eep breathing</a:t>
            </a:r>
          </a:p>
          <a:p>
            <a:r>
              <a:rPr lang="en-IN" b="1"/>
              <a:t>F</a:t>
            </a:r>
            <a:r>
              <a:rPr lang="hi-IN" b="1"/>
              <a:t>resh air</a:t>
            </a:r>
          </a:p>
          <a:p>
            <a:r>
              <a:rPr lang="hi-IN" b="1"/>
              <a:t>Breakfast contain whole grains,cereals porridge,fresh fruits,curd,Or milk</a:t>
            </a:r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2544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2CF1-6367-EC4E-8249-9E3FC2E0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022" y="-891222"/>
            <a:ext cx="10058400" cy="1371600"/>
          </a:xfrm>
        </p:spPr>
        <p:txBody>
          <a:bodyPr/>
          <a:lstStyle/>
          <a:p>
            <a:r>
              <a:rPr lang="hi-IN" b="1">
                <a:solidFill>
                  <a:srgbClr val="FF0000"/>
                </a:solidFill>
              </a:rPr>
              <a:t>Immunity</a:t>
            </a:r>
            <a:r>
              <a:rPr lang="hi-IN"/>
              <a:t> </a:t>
            </a:r>
            <a:r>
              <a:rPr lang="hi-IN" b="1">
                <a:solidFill>
                  <a:srgbClr val="FF0000"/>
                </a:solidFill>
              </a:rPr>
              <a:t>booster</a:t>
            </a:r>
            <a:r>
              <a:rPr lang="hi-IN"/>
              <a:t> </a:t>
            </a:r>
            <a:r>
              <a:rPr lang="hi-IN" b="1">
                <a:solidFill>
                  <a:srgbClr val="FF0000"/>
                </a:solidFill>
              </a:rPr>
              <a:t>foods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06EC1B-93EC-A94C-807F-79C483DC6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24" y="195102"/>
            <a:ext cx="11625364" cy="6467796"/>
          </a:xfrm>
        </p:spPr>
      </p:pic>
    </p:spTree>
    <p:extLst>
      <p:ext uri="{BB962C8B-B14F-4D97-AF65-F5344CB8AC3E}">
        <p14:creationId xmlns:p14="http://schemas.microsoft.com/office/powerpoint/2010/main" val="15157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1592-B29C-2F48-8943-0BCB408F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>
                <a:solidFill>
                  <a:srgbClr val="FF0000"/>
                </a:solidFill>
              </a:rPr>
              <a:t>Eat</a:t>
            </a:r>
            <a:r>
              <a:rPr lang="hi-IN"/>
              <a:t> </a:t>
            </a:r>
            <a:r>
              <a:rPr lang="hi-IN">
                <a:solidFill>
                  <a:srgbClr val="FF0000"/>
                </a:solidFill>
              </a:rPr>
              <a:t>healthy</a:t>
            </a:r>
            <a:r>
              <a:rPr lang="hi-IN"/>
              <a:t> </a:t>
            </a:r>
            <a:r>
              <a:rPr lang="hi-IN">
                <a:solidFill>
                  <a:srgbClr val="FF0000"/>
                </a:solidFill>
              </a:rPr>
              <a:t>stay</a:t>
            </a:r>
            <a:r>
              <a:rPr lang="hi-IN"/>
              <a:t> </a:t>
            </a:r>
            <a:r>
              <a:rPr lang="hi-IN">
                <a:solidFill>
                  <a:srgbClr val="FF0000"/>
                </a:solidFill>
              </a:rPr>
              <a:t>healthy</a:t>
            </a:r>
            <a:r>
              <a:rPr lang="hi-IN"/>
              <a:t>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A4E80-27AE-D246-86A0-F725ACCDA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b="1">
                <a:solidFill>
                  <a:schemeClr val="accent4">
                    <a:lumMod val="50000"/>
                  </a:schemeClr>
                </a:solidFill>
              </a:rPr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3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5BDE-11D2-D642-8DFD-BFA722C3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b="1">
                <a:solidFill>
                  <a:srgbClr val="FF0000"/>
                </a:solidFill>
              </a:rPr>
              <a:t>Balanced</a:t>
            </a:r>
            <a:r>
              <a:rPr lang="hi-IN" b="1"/>
              <a:t> </a:t>
            </a:r>
            <a:r>
              <a:rPr lang="hi-IN" b="1">
                <a:solidFill>
                  <a:srgbClr val="FF0000"/>
                </a:solidFill>
              </a:rPr>
              <a:t>diet</a:t>
            </a:r>
            <a:br>
              <a:rPr lang="hi-IN" b="1"/>
            </a:b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B995-02FB-DE4F-B25B-51F7A2EEF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b="1"/>
              <a:t>Calorie intake as per age ,sex,&amp;activity</a:t>
            </a:r>
          </a:p>
          <a:p>
            <a:r>
              <a:rPr lang="en-IN" b="1"/>
              <a:t>P</a:t>
            </a:r>
            <a:r>
              <a:rPr lang="hi-IN" b="1"/>
              <a:t>rotein intake 1 gm./kg .Body weight</a:t>
            </a:r>
          </a:p>
          <a:p>
            <a:r>
              <a:rPr lang="en-IN" b="1"/>
              <a:t>O</a:t>
            </a:r>
            <a:r>
              <a:rPr lang="hi-IN" b="1"/>
              <a:t>ral fat 22gms /day</a:t>
            </a:r>
          </a:p>
          <a:p>
            <a:r>
              <a:rPr lang="en-IN" b="1"/>
              <a:t>S</a:t>
            </a:r>
            <a:r>
              <a:rPr lang="hi-IN" b="1"/>
              <a:t>ufficient carbohydrate  60% of non protein calorie</a:t>
            </a:r>
          </a:p>
          <a:p>
            <a:r>
              <a:rPr lang="en-IN" b="1"/>
              <a:t>D</a:t>
            </a:r>
            <a:r>
              <a:rPr lang="hi-IN" b="1"/>
              <a:t>iet must contain all vitamins n minerals</a:t>
            </a:r>
          </a:p>
          <a:p>
            <a:r>
              <a:rPr lang="hi-IN" b="1"/>
              <a:t> Adequate water &amp;</a:t>
            </a:r>
            <a:r>
              <a:rPr lang="en-IN" b="1"/>
              <a:t>F</a:t>
            </a:r>
            <a:r>
              <a:rPr lang="hi-IN" b="1"/>
              <a:t>ibre intake.</a:t>
            </a:r>
          </a:p>
          <a:p>
            <a:r>
              <a:rPr lang="hi-IN" b="1"/>
              <a:t>Regular intake of vitamin B complex &amp; vitamin 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9144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5A6E-9B86-0E48-9621-4DF62E88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787" y="609872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hi-IN" b="1">
                <a:solidFill>
                  <a:srgbClr val="FF0000"/>
                </a:solidFill>
              </a:rPr>
              <a:t>Food habits &amp; existing trends now a days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A687F-5EBD-374C-BF64-1E1144992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11" y="2966966"/>
            <a:ext cx="10058400" cy="3931920"/>
          </a:xfrm>
        </p:spPr>
        <p:txBody>
          <a:bodyPr anchor="t"/>
          <a:lstStyle/>
          <a:p>
            <a:r>
              <a:rPr lang="hi-IN" b="1"/>
              <a:t>Increased intake of Fast food &amp;junk food</a:t>
            </a:r>
          </a:p>
          <a:p>
            <a:r>
              <a:rPr lang="en-IN" b="1"/>
              <a:t>F</a:t>
            </a:r>
            <a:r>
              <a:rPr lang="hi-IN" b="1"/>
              <a:t>atty &amp;fried food intake</a:t>
            </a:r>
          </a:p>
          <a:p>
            <a:r>
              <a:rPr lang="hi-IN" b="1"/>
              <a:t>Lack of excercise &amp; sedentary life style</a:t>
            </a:r>
          </a:p>
          <a:p>
            <a:r>
              <a:rPr lang="en-IN" b="1"/>
              <a:t>M</a:t>
            </a:r>
            <a:r>
              <a:rPr lang="hi-IN" b="1"/>
              <a:t>ental stress &amp; haphazard living</a:t>
            </a:r>
          </a:p>
          <a:p>
            <a:r>
              <a:rPr lang="hi-IN" b="1"/>
              <a:t>Irregular sleeping pattern
Irregular eating pattern</a:t>
            </a:r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C0271-5FB3-8E47-9986-B68EB3D6AA07}"/>
              </a:ext>
            </a:extLst>
          </p:cNvPr>
          <p:cNvSpPr txBox="1"/>
          <p:nvPr/>
        </p:nvSpPr>
        <p:spPr>
          <a:xfrm>
            <a:off x="4037005" y="2120299"/>
            <a:ext cx="5110676" cy="1493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 rtl="0" eaLnBrk="1" latinLnBrk="0" hangingPunct="1">
              <a:spcBef>
                <a:spcPts val="900"/>
              </a:spcBef>
              <a:spcAft>
                <a:spcPts val="0"/>
              </a:spcAft>
            </a:pPr>
            <a:endParaRPr lang="en-IN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719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7EFD-0595-9A4D-99AD-D58F3FF4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b="1">
                <a:solidFill>
                  <a:srgbClr val="FF0000"/>
                </a:solidFill>
              </a:rPr>
              <a:t>Problems of college going girls</a:t>
            </a:r>
            <a:br>
              <a:rPr lang="hi-IN" b="1">
                <a:solidFill>
                  <a:srgbClr val="FF0000"/>
                </a:solidFill>
              </a:rPr>
            </a:b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F64A1-F32E-5349-9D75-1DA91874E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b="1"/>
              <a:t>Anaemia</a:t>
            </a:r>
          </a:p>
          <a:p>
            <a:r>
              <a:rPr lang="hi-IN" b="1"/>
              <a:t>Undernutrition</a:t>
            </a:r>
          </a:p>
          <a:p>
            <a:r>
              <a:rPr lang="hi-IN" b="1"/>
              <a:t>Anorexia nervosa</a:t>
            </a:r>
          </a:p>
          <a:p>
            <a:r>
              <a:rPr lang="hi-IN" b="1"/>
              <a:t>Tiredness</a:t>
            </a:r>
          </a:p>
          <a:p>
            <a:r>
              <a:rPr lang="hi-IN" b="1"/>
              <a:t>Headache</a:t>
            </a:r>
          </a:p>
          <a:p>
            <a:r>
              <a:rPr lang="hi-IN" b="1"/>
              <a:t>Migraine
DigestiveProblem</a:t>
            </a:r>
          </a:p>
          <a:p>
            <a:r>
              <a:rPr lang="hi-IN" b="1"/>
              <a:t>Overnutritiion</a:t>
            </a:r>
          </a:p>
          <a:p>
            <a:r>
              <a:rPr lang="hi-IN" b="1"/>
              <a:t>Acne</a:t>
            </a:r>
          </a:p>
          <a:p>
            <a:pPr marL="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4397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1D7B-2CDD-034E-A5B3-640981D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b="1">
                <a:solidFill>
                  <a:srgbClr val="FF0000"/>
                </a:solidFill>
              </a:rPr>
              <a:t>Tips to strengthen immunity.</a:t>
            </a:r>
            <a:br>
              <a:rPr lang="hi-IN" b="1">
                <a:solidFill>
                  <a:srgbClr val="FF0000"/>
                </a:solidFill>
              </a:rPr>
            </a:b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90EC-2FE2-3648-AC66-AD10321EA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40" y="1570628"/>
            <a:ext cx="9129277" cy="4515555"/>
          </a:xfrm>
        </p:spPr>
        <p:txBody>
          <a:bodyPr/>
          <a:lstStyle/>
          <a:p>
            <a:r>
              <a:rPr lang="hi-IN" b="1"/>
              <a:t>Eat regularly healthy meals.eat rainbow foods, include immunity boosters.</a:t>
            </a:r>
          </a:p>
          <a:p>
            <a:r>
              <a:rPr lang="hi-IN" b="1"/>
              <a:t>Regular exercise atleast 30 minutes/day</a:t>
            </a:r>
          </a:p>
          <a:p>
            <a:r>
              <a:rPr lang="hi-IN" b="1"/>
              <a:t>Practice relaxation techniques such as yoga,meditation,,deep breathing, laughing</a:t>
            </a:r>
          </a:p>
          <a:p>
            <a:r>
              <a:rPr lang="hi-IN" b="1"/>
              <a:t>Practice time management to avoid stress.</a:t>
            </a:r>
          </a:p>
          <a:p>
            <a:r>
              <a:rPr lang="hi-IN" b="1"/>
              <a:t>Keep your attitude positive.</a:t>
            </a:r>
          </a:p>
          <a:p>
            <a:r>
              <a:rPr lang="hi-IN" b="1"/>
              <a:t>Talk about your problems to your well wishers.</a:t>
            </a:r>
          </a:p>
          <a:p>
            <a:r>
              <a:rPr lang="hi-IN" b="1"/>
              <a:t>Walking ,gardening,listening music.</a:t>
            </a:r>
          </a:p>
          <a:p>
            <a:r>
              <a:rPr lang="hi-IN" b="1"/>
              <a:t>Proper sleep.</a:t>
            </a:r>
          </a:p>
          <a:p>
            <a:r>
              <a:rPr lang="hi-IN" b="1"/>
              <a:t>Identify the cause of your stress.Pass it.</a:t>
            </a:r>
          </a:p>
          <a:p>
            <a:endParaRPr lang="hi-IN" b="1"/>
          </a:p>
          <a:p>
            <a:endParaRPr lang="hi-IN" b="1"/>
          </a:p>
          <a:p>
            <a:endParaRPr lang="hi-IN" b="1"/>
          </a:p>
          <a:p>
            <a:endParaRPr lang="hi-IN" b="1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638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46B7-A9E0-B24C-876A-4C5EAEC6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b="1">
                <a:solidFill>
                  <a:srgbClr val="FF0000"/>
                </a:solidFill>
              </a:rPr>
              <a:t>Specific</a:t>
            </a:r>
            <a:r>
              <a:rPr lang="hi-IN" b="1"/>
              <a:t> </a:t>
            </a:r>
            <a:r>
              <a:rPr lang="hi-IN" b="1">
                <a:solidFill>
                  <a:srgbClr val="FF0000"/>
                </a:solidFill>
              </a:rPr>
              <a:t>Nutrients For immunity booster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7ED5D-2537-2647-8A72-52EEDD58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b="1"/>
              <a:t>Protein</a:t>
            </a:r>
            <a:r>
              <a:rPr lang="hi-IN"/>
              <a:t> </a:t>
            </a:r>
          </a:p>
          <a:p>
            <a:r>
              <a:rPr lang="hi-IN" b="1"/>
              <a:t>Vitamin A,B complex,C,D,E</a:t>
            </a:r>
          </a:p>
          <a:p>
            <a:r>
              <a:rPr lang="hi-IN" b="1"/>
              <a:t>Zn,selenium</a:t>
            </a:r>
          </a:p>
          <a:p>
            <a:r>
              <a:rPr lang="hi-IN" b="1"/>
              <a:t>Probiotics,prebiotics
Antioxidants
Poly phenols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2394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355C-363B-B549-86CD-4D873FD8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15B9FB-2241-D545-A7C3-D5D43A74C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560" y="368118"/>
            <a:ext cx="10589469" cy="5847288"/>
          </a:xfrm>
        </p:spPr>
      </p:pic>
    </p:spTree>
    <p:extLst>
      <p:ext uri="{BB962C8B-B14F-4D97-AF65-F5344CB8AC3E}">
        <p14:creationId xmlns:p14="http://schemas.microsoft.com/office/powerpoint/2010/main" val="197374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3568-2D3B-A64F-B703-3EACDAED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9CACA2D-811C-9A4F-BA9A-841DDEB80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971" y="436702"/>
            <a:ext cx="10344057" cy="5598974"/>
          </a:xfrm>
        </p:spPr>
      </p:pic>
    </p:spTree>
    <p:extLst>
      <p:ext uri="{BB962C8B-B14F-4D97-AF65-F5344CB8AC3E}">
        <p14:creationId xmlns:p14="http://schemas.microsoft.com/office/powerpoint/2010/main" val="287019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FAC7-4504-1A40-BA8C-2828F074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FF49A7-A191-584E-BE50-9ACB3C026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064" y="723963"/>
            <a:ext cx="9423768" cy="5557124"/>
          </a:xfrm>
        </p:spPr>
      </p:pic>
    </p:spTree>
    <p:extLst>
      <p:ext uri="{BB962C8B-B14F-4D97-AF65-F5344CB8AC3E}">
        <p14:creationId xmlns:p14="http://schemas.microsoft.com/office/powerpoint/2010/main" val="1271592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Savon</vt:lpstr>
      <vt:lpstr>Nutrition for well being.</vt:lpstr>
      <vt:lpstr>Balanced diet </vt:lpstr>
      <vt:lpstr>Food habits &amp; existing trends now a days</vt:lpstr>
      <vt:lpstr>Problems of college going girls </vt:lpstr>
      <vt:lpstr>Tips to strengthen immunity. </vt:lpstr>
      <vt:lpstr>Specific Nutrients For immunity booster</vt:lpstr>
      <vt:lpstr>PowerPoint Presentation</vt:lpstr>
      <vt:lpstr>PowerPoint Presentation</vt:lpstr>
      <vt:lpstr>PowerPoint Presentation</vt:lpstr>
      <vt:lpstr>Food that boost your immunity </vt:lpstr>
      <vt:lpstr>Vitality booster</vt:lpstr>
      <vt:lpstr>Immunity booster foods</vt:lpstr>
      <vt:lpstr>Eat healthy stay healthy.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for college going girls.</dc:title>
  <dc:creator>alkaggc@rediffmail.com</dc:creator>
  <cp:lastModifiedBy>alkaggc@rediffmail.com</cp:lastModifiedBy>
  <cp:revision>19</cp:revision>
  <dcterms:created xsi:type="dcterms:W3CDTF">2021-03-06T16:41:00Z</dcterms:created>
  <dcterms:modified xsi:type="dcterms:W3CDTF">2022-07-30T07:37:26Z</dcterms:modified>
</cp:coreProperties>
</file>