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80287" autoAdjust="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9D89-8620-4921-BDD9-BD3D9772D908}" type="datetimeFigureOut">
              <a:rPr lang="en-US" smtClean="0"/>
              <a:t>03-Aug-22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86B-87F1-46B5-9996-BCC07EF32F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9D89-8620-4921-BDD9-BD3D9772D908}" type="datetimeFigureOut">
              <a:rPr lang="en-US" smtClean="0"/>
              <a:t>03-Aug-22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86B-87F1-46B5-9996-BCC07EF32F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9D89-8620-4921-BDD9-BD3D9772D908}" type="datetimeFigureOut">
              <a:rPr lang="en-US" smtClean="0"/>
              <a:t>03-Aug-22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86B-87F1-46B5-9996-BCC07EF32F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9D89-8620-4921-BDD9-BD3D9772D908}" type="datetimeFigureOut">
              <a:rPr lang="en-US" smtClean="0"/>
              <a:t>03-Aug-22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86B-87F1-46B5-9996-BCC07EF32F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9D89-8620-4921-BDD9-BD3D9772D908}" type="datetimeFigureOut">
              <a:rPr lang="en-US" smtClean="0"/>
              <a:t>03-Aug-22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86B-87F1-46B5-9996-BCC07EF32F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9D89-8620-4921-BDD9-BD3D9772D908}" type="datetimeFigureOut">
              <a:rPr lang="en-US" smtClean="0"/>
              <a:t>03-Aug-22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86B-87F1-46B5-9996-BCC07EF32F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9D89-8620-4921-BDD9-BD3D9772D908}" type="datetimeFigureOut">
              <a:rPr lang="en-US" smtClean="0"/>
              <a:t>03-Aug-22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86B-87F1-46B5-9996-BCC07EF32F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9D89-8620-4921-BDD9-BD3D9772D908}" type="datetimeFigureOut">
              <a:rPr lang="en-US" smtClean="0"/>
              <a:t>03-Aug-22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86B-87F1-46B5-9996-BCC07EF32F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9D89-8620-4921-BDD9-BD3D9772D908}" type="datetimeFigureOut">
              <a:rPr lang="en-US" smtClean="0"/>
              <a:t>03-Aug-22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86B-87F1-46B5-9996-BCC07EF32F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9D89-8620-4921-BDD9-BD3D9772D908}" type="datetimeFigureOut">
              <a:rPr lang="en-US" smtClean="0"/>
              <a:t>03-Aug-22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86B-87F1-46B5-9996-BCC07EF32F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9D89-8620-4921-BDD9-BD3D9772D908}" type="datetimeFigureOut">
              <a:rPr lang="en-US" smtClean="0"/>
              <a:t>03-Aug-22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086B-87F1-46B5-9996-BCC07EF32F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29D89-8620-4921-BDD9-BD3D9772D908}" type="datetimeFigureOut">
              <a:rPr lang="en-US" smtClean="0"/>
              <a:t>03-Aug-22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3086B-87F1-46B5-9996-BCC07EF32F0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228600"/>
            <a:ext cx="838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“kk0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jkteksfguh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nsoh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dU;k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egk0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vfEcdkiqj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latin typeface="Kruti Dev 010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ftyk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&amp;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ljxqtk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ruti Dev 010" pitchFamily="2" charset="0"/>
                <a:ea typeface="Calibri" pitchFamily="34" charset="0"/>
                <a:cs typeface="Times New Roman" pitchFamily="18" charset="0"/>
              </a:rPr>
              <a:t> ¼N0x0½</a:t>
            </a:r>
            <a:endParaRPr kumimoji="0" lang="en-US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1600200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latin typeface="Kruti Dev 010" pitchFamily="2" charset="0"/>
              </a:rPr>
              <a:t>lekt”kkL</a:t>
            </a:r>
            <a:r>
              <a:rPr lang="en-US" sz="4000" b="1" dirty="0" smtClean="0">
                <a:latin typeface="Kruti Dev 010" pitchFamily="2" charset="0"/>
              </a:rPr>
              <a:t>= </a:t>
            </a:r>
            <a:r>
              <a:rPr lang="en-US" sz="4000" b="1" dirty="0" err="1" smtClean="0">
                <a:latin typeface="Kruti Dev 010" pitchFamily="2" charset="0"/>
              </a:rPr>
              <a:t>foHkkXk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4343400"/>
            <a:ext cx="40386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Kruti Dev 010" pitchFamily="2" charset="0"/>
              </a:rPr>
              <a:t>MkW0 </a:t>
            </a:r>
            <a:r>
              <a:rPr lang="en-US" sz="3200" b="1" dirty="0" err="1" smtClean="0">
                <a:latin typeface="Kruti Dev 010" pitchFamily="2" charset="0"/>
              </a:rPr>
              <a:t>eqdqy</a:t>
            </a:r>
            <a:r>
              <a:rPr lang="en-US" sz="3200" b="1" dirty="0" smtClean="0">
                <a:latin typeface="Kruti Dev 010" pitchFamily="2" charset="0"/>
              </a:rPr>
              <a:t> </a:t>
            </a:r>
            <a:r>
              <a:rPr lang="en-US" sz="3200" b="1" dirty="0" err="1" smtClean="0">
                <a:latin typeface="Kruti Dev 010" pitchFamily="2" charset="0"/>
              </a:rPr>
              <a:t>jatu</a:t>
            </a:r>
            <a:r>
              <a:rPr lang="en-US" sz="3200" b="1" dirty="0" smtClean="0">
                <a:latin typeface="Kruti Dev 010" pitchFamily="2" charset="0"/>
              </a:rPr>
              <a:t> </a:t>
            </a:r>
            <a:r>
              <a:rPr lang="en-US" sz="3200" b="1" dirty="0" err="1" smtClean="0">
                <a:latin typeface="Kruti Dev 010" pitchFamily="2" charset="0"/>
              </a:rPr>
              <a:t>Xkks;y</a:t>
            </a:r>
            <a:endParaRPr lang="en-US" sz="3200" b="1" dirty="0" smtClean="0">
              <a:latin typeface="Kruti Dev 010" pitchFamily="2" charset="0"/>
            </a:endParaRPr>
          </a:p>
          <a:p>
            <a:pPr algn="ctr"/>
            <a:r>
              <a:rPr lang="en-US" sz="3200" b="1" dirty="0" smtClean="0">
                <a:latin typeface="Kruti Dev 010" pitchFamily="2" charset="0"/>
              </a:rPr>
              <a:t> </a:t>
            </a:r>
            <a:r>
              <a:rPr lang="en-US" sz="3200" b="1" dirty="0" err="1" smtClean="0">
                <a:latin typeface="Kruti Dev 010" pitchFamily="2" charset="0"/>
              </a:rPr>
              <a:t>izk</a:t>
            </a:r>
            <a:r>
              <a:rPr lang="en-US" sz="3200" b="1" dirty="0" smtClean="0">
                <a:latin typeface="Kruti Dev 010" pitchFamily="2" charset="0"/>
              </a:rPr>
              <a:t>?;kid  </a:t>
            </a:r>
          </a:p>
          <a:p>
            <a:pPr algn="ctr"/>
            <a:r>
              <a:rPr lang="en-US" sz="3200" b="1" dirty="0" err="1">
                <a:latin typeface="Kruti Dev 010" pitchFamily="2" charset="0"/>
              </a:rPr>
              <a:t>l</a:t>
            </a:r>
            <a:r>
              <a:rPr lang="en-US" sz="3200" b="1" dirty="0" err="1" smtClean="0">
                <a:latin typeface="Kruti Dev 010" pitchFamily="2" charset="0"/>
              </a:rPr>
              <a:t>ekt”kkL</a:t>
            </a:r>
            <a:r>
              <a:rPr lang="en-US" sz="3200" b="1" dirty="0" smtClean="0">
                <a:latin typeface="Kruti Dev 010" pitchFamily="2" charset="0"/>
              </a:rPr>
              <a:t>= </a:t>
            </a:r>
            <a:r>
              <a:rPr lang="en-US" sz="3200" b="1" dirty="0" err="1" smtClean="0">
                <a:latin typeface="Kruti Dev 010" pitchFamily="2" charset="0"/>
              </a:rPr>
              <a:t>foHkkx</a:t>
            </a:r>
            <a:r>
              <a:rPr lang="en-US" sz="3200" b="1" dirty="0" smtClean="0">
                <a:latin typeface="Kruti Dev 010" pitchFamily="2" charset="0"/>
              </a:rPr>
              <a:t> </a:t>
            </a:r>
            <a:endParaRPr lang="en-US" sz="3200" b="1" dirty="0" smtClean="0">
              <a:latin typeface="Kruti Dev 010" pitchFamily="2" charset="0"/>
            </a:endParaRPr>
          </a:p>
          <a:p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534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Kruti Dev 010" pitchFamily="2" charset="0"/>
              </a:rPr>
              <a:t>NRrhlx</a:t>
            </a:r>
            <a:r>
              <a:rPr lang="en-US" sz="4800" b="1" dirty="0" smtClean="0">
                <a:solidFill>
                  <a:srgbClr val="002060"/>
                </a:solidFill>
                <a:latin typeface="Kruti Dev 010" pitchFamily="2" charset="0"/>
              </a:rPr>
              <a:t>&lt; dh </a:t>
            </a:r>
            <a:r>
              <a:rPr lang="en-US" sz="4800" b="1" dirty="0" err="1" smtClean="0">
                <a:solidFill>
                  <a:srgbClr val="002060"/>
                </a:solidFill>
                <a:latin typeface="Kruti Dev 010" pitchFamily="2" charset="0"/>
              </a:rPr>
              <a:t>dWoj</a:t>
            </a:r>
            <a:r>
              <a:rPr lang="en-US" sz="48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Kruti Dev 010" pitchFamily="2" charset="0"/>
              </a:rPr>
              <a:t>tutkfr</a:t>
            </a:r>
            <a:endParaRPr lang="en-US" sz="4800" b="1" dirty="0" smtClean="0">
              <a:solidFill>
                <a:srgbClr val="002060"/>
              </a:solidFill>
              <a:latin typeface="Kruti Dev 010" pitchFamily="2" charset="0"/>
            </a:endParaRP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524000"/>
            <a:ext cx="6096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28600" y="50292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NRrhlx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&lt;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esa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42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tutkfr;kW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gS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ftles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22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osa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dzekad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esa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daoj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tutkfr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mYysf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[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kr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gSA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NRrhlx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&lt; 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esa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bldh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la[;k 8-87-477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yxHkx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92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izfr”kr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gS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rFkk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59-195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yxHkx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6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izfr”kr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e0 iz0 - &gt;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kj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[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k.M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mMhlk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-,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oa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egkjk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’V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~`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esa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gSA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;s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viuh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mRifRr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Kruti Dev 010" pitchFamily="2" charset="0"/>
              </a:rPr>
              <a:t>e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gkHkkjr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ds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dkSjoksa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ls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ekurs</a:t>
            </a:r>
            <a:r>
              <a:rPr lang="en-US" sz="2400" b="1" dirty="0" smtClean="0">
                <a:solidFill>
                  <a:srgbClr val="002060"/>
                </a:solidFill>
                <a:latin typeface="Kruti Dev 010" pitchFamily="2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Kruti Dev 010" pitchFamily="2" charset="0"/>
              </a:rPr>
              <a:t>gSaA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52400"/>
            <a:ext cx="708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002060"/>
                </a:solidFill>
                <a:latin typeface="Kruti Dev 010" pitchFamily="2" charset="0"/>
              </a:rPr>
              <a:t>xks</a:t>
            </a:r>
            <a:r>
              <a:rPr lang="en-US" sz="4400" b="1" dirty="0" smtClean="0">
                <a:solidFill>
                  <a:srgbClr val="002060"/>
                </a:solidFill>
                <a:latin typeface="Kruti Dev 010" pitchFamily="2" charset="0"/>
              </a:rPr>
              <a:t>=</a:t>
            </a:r>
            <a:endParaRPr lang="en-US" sz="4400" b="1" dirty="0">
              <a:solidFill>
                <a:srgbClr val="002060"/>
              </a:solidFill>
              <a:latin typeface="Kruti Dev 010" pitchFamily="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066800"/>
            <a:ext cx="868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28600" y="49530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daoj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tutkfr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esa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200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ls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vf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/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kd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xks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=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gS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tks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fd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i”kq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i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{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kh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-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isM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ikS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/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ks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-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vkSj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nSfud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thou dh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oLrqvksa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ij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vk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/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kkfjr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gSA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vusd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xks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=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VksVfed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gSA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;s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vius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leku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xks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=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esa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fookg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ugh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djrsA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budh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xks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=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iz.kkyh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lkekftd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thou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dk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vk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/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kkj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Kruti Dev 010" pitchFamily="2" charset="0"/>
              </a:rPr>
              <a:t>gSA</a:t>
            </a:r>
            <a:r>
              <a:rPr lang="en-US" sz="2400" dirty="0" smtClean="0">
                <a:solidFill>
                  <a:schemeClr val="tx2"/>
                </a:solidFill>
                <a:latin typeface="Kruti Dev 010" pitchFamily="2" charset="0"/>
              </a:rPr>
              <a:t> </a:t>
            </a:r>
            <a:endParaRPr lang="en-US" sz="2400" dirty="0">
              <a:solidFill>
                <a:schemeClr val="tx2"/>
              </a:solidFill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457200"/>
            <a:ext cx="571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latin typeface="Kruti Dev 010" pitchFamily="2" charset="0"/>
              </a:rPr>
              <a:t>laLd`fr</a:t>
            </a:r>
            <a:endParaRPr lang="en-US" sz="4400" b="1" dirty="0">
              <a:latin typeface="Kruti Dev 010" pitchFamily="2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295401"/>
            <a:ext cx="4038600" cy="3428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28600" y="51816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Kruti Dev 010" pitchFamily="2" charset="0"/>
              </a:rPr>
              <a:t>daoj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tutkfr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esa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lkewfgdrk</a:t>
            </a:r>
            <a:r>
              <a:rPr lang="en-US" sz="2400" dirty="0" smtClean="0">
                <a:latin typeface="Kruti Dev 010" pitchFamily="2" charset="0"/>
              </a:rPr>
              <a:t> dh </a:t>
            </a:r>
            <a:r>
              <a:rPr lang="en-US" sz="2400" dirty="0" err="1" smtClean="0">
                <a:latin typeface="Kruti Dev 010" pitchFamily="2" charset="0"/>
              </a:rPr>
              <a:t>laLd`fr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tks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f”kdkj</a:t>
            </a:r>
            <a:r>
              <a:rPr lang="en-US" sz="2400" dirty="0" smtClean="0">
                <a:latin typeface="Kruti Dev 010" pitchFamily="2" charset="0"/>
              </a:rPr>
              <a:t> [</a:t>
            </a:r>
            <a:r>
              <a:rPr lang="en-US" sz="2400" dirty="0" err="1" smtClean="0">
                <a:latin typeface="Kruti Dev 010" pitchFamily="2" charset="0"/>
              </a:rPr>
              <a:t>ksyus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u`R</a:t>
            </a:r>
            <a:r>
              <a:rPr lang="en-US" sz="2400" dirty="0" smtClean="0">
                <a:latin typeface="Kruti Dev 010" pitchFamily="2" charset="0"/>
              </a:rPr>
              <a:t>; </a:t>
            </a:r>
            <a:r>
              <a:rPr lang="en-US" sz="2400" dirty="0" err="1" smtClean="0">
                <a:latin typeface="Kruti Dev 010" pitchFamily="2" charset="0"/>
              </a:rPr>
              <a:t>djus</a:t>
            </a:r>
            <a:r>
              <a:rPr lang="en-US" sz="2400" dirty="0" smtClean="0">
                <a:latin typeface="Kruti Dev 010" pitchFamily="2" charset="0"/>
              </a:rPr>
              <a:t>- /</a:t>
            </a:r>
            <a:r>
              <a:rPr lang="en-US" sz="2400" dirty="0" err="1" smtClean="0">
                <a:latin typeface="Kruti Dev 010" pitchFamily="2" charset="0"/>
              </a:rPr>
              <a:t>kkfeZd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dk;Z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djusa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d`f’k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dk;Z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djus</a:t>
            </a:r>
            <a:r>
              <a:rPr lang="en-US" sz="2400" dirty="0" smtClean="0">
                <a:latin typeface="Kruti Dev 010" pitchFamily="2" charset="0"/>
              </a:rPr>
              <a:t>- </a:t>
            </a:r>
            <a:r>
              <a:rPr lang="en-US" sz="2400" dirty="0" err="1" smtClean="0">
                <a:latin typeface="Kruti Dev 010" pitchFamily="2" charset="0"/>
              </a:rPr>
              <a:t>vkSj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x`g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fuekZ.k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djusa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esa</a:t>
            </a:r>
            <a:r>
              <a:rPr lang="en-US" sz="2400" dirty="0" smtClean="0">
                <a:latin typeface="Kruti Dev 010" pitchFamily="2" charset="0"/>
              </a:rPr>
              <a:t> fn[</a:t>
            </a:r>
            <a:r>
              <a:rPr lang="en-US" sz="2400" dirty="0" err="1" smtClean="0">
                <a:latin typeface="Kruti Dev 010" pitchFamily="2" charset="0"/>
              </a:rPr>
              <a:t>kkbZ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nsrh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gSA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buesa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lkewfgd</a:t>
            </a:r>
            <a:r>
              <a:rPr lang="en-US" sz="2400" dirty="0" smtClean="0">
                <a:latin typeface="Kruti Dev 010" pitchFamily="2" charset="0"/>
              </a:rPr>
              <a:t> thou- </a:t>
            </a:r>
            <a:r>
              <a:rPr lang="en-US" sz="2400" dirty="0" err="1" smtClean="0">
                <a:latin typeface="Kruti Dev 010" pitchFamily="2" charset="0"/>
              </a:rPr>
              <a:t>lkewfgd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mRrjnkf;Ro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vkSj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lkewfgd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HkkoukRed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lEca</a:t>
            </a:r>
            <a:r>
              <a:rPr lang="en-US" sz="2400" dirty="0" smtClean="0">
                <a:latin typeface="Kruti Dev 010" pitchFamily="2" charset="0"/>
              </a:rPr>
              <a:t>/k </a:t>
            </a:r>
            <a:r>
              <a:rPr lang="en-US" sz="2400" dirty="0" err="1" smtClean="0">
                <a:latin typeface="Kruti Dev 010" pitchFamily="2" charset="0"/>
              </a:rPr>
              <a:t>ik</a:t>
            </a:r>
            <a:r>
              <a:rPr lang="en-US" sz="2400" dirty="0" smtClean="0">
                <a:latin typeface="Kruti Dev 010" pitchFamily="2" charset="0"/>
              </a:rPr>
              <a:t>, </a:t>
            </a:r>
            <a:r>
              <a:rPr lang="en-US" sz="2400" dirty="0" err="1" smtClean="0">
                <a:latin typeface="Kruti Dev 010" pitchFamily="2" charset="0"/>
              </a:rPr>
              <a:t>tkrs</a:t>
            </a:r>
            <a:r>
              <a:rPr lang="en-US" sz="2400" dirty="0" smtClean="0">
                <a:latin typeface="Kruti Dev 010" pitchFamily="2" charset="0"/>
              </a:rPr>
              <a:t> </a:t>
            </a:r>
            <a:r>
              <a:rPr lang="en-US" sz="2400" dirty="0" err="1" smtClean="0">
                <a:latin typeface="Kruti Dev 010" pitchFamily="2" charset="0"/>
              </a:rPr>
              <a:t>gSA</a:t>
            </a:r>
            <a:r>
              <a:rPr lang="en-US" sz="2400" dirty="0" smtClean="0">
                <a:latin typeface="Kruti Dev 010" pitchFamily="2" charset="0"/>
              </a:rPr>
              <a:t> </a:t>
            </a:r>
            <a:endParaRPr lang="en-US" sz="2400" dirty="0">
              <a:latin typeface="Kruti Dev 010" pitchFamily="2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295400"/>
            <a:ext cx="44577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228600"/>
            <a:ext cx="601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solidFill>
                  <a:srgbClr val="FF0000"/>
                </a:solidFill>
                <a:latin typeface="Kruti Dev 010" pitchFamily="2" charset="0"/>
              </a:rPr>
              <a:t>vFkZ</a:t>
            </a:r>
            <a:r>
              <a:rPr lang="en-US" sz="4400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Kruti Dev 010" pitchFamily="2" charset="0"/>
              </a:rPr>
              <a:t>O;oLFkk</a:t>
            </a:r>
            <a:endParaRPr lang="en-US" sz="4400" dirty="0">
              <a:solidFill>
                <a:srgbClr val="FF0000"/>
              </a:solidFill>
              <a:latin typeface="Kruti Dev 010" pitchFamily="2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71601"/>
            <a:ext cx="4114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876800" y="1371600"/>
            <a:ext cx="3962394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810000"/>
            <a:ext cx="4038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00600" y="3810000"/>
            <a:ext cx="396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28600" y="6019800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daoj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tutkfr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dh 90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izfr”kr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ls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vf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/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kd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tula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[;k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xkWao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es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jgrh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gS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vkSj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d`f’k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dk;Z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ls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tqMh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gSA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d`f’k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ds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vfrfjDr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ouksit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laxzg.k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-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i”kqikyu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vkSj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etnwjh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Hkh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vk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;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ds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lk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/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ku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gSA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d`f’k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dk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rjhdk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ijEijkxr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gksrk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Kruti Dev 010" pitchFamily="2" charset="0"/>
              </a:rPr>
              <a:t>gSA</a:t>
            </a:r>
            <a:r>
              <a:rPr lang="en-US" dirty="0" smtClean="0">
                <a:solidFill>
                  <a:srgbClr val="FF0000"/>
                </a:solidFill>
                <a:latin typeface="Kruti Dev 010" pitchFamily="2" charset="0"/>
              </a:rPr>
              <a:t> </a:t>
            </a:r>
            <a:endParaRPr lang="en-US" dirty="0">
              <a:solidFill>
                <a:srgbClr val="FF0000"/>
              </a:solidFill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304800"/>
            <a:ext cx="464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00B050"/>
                </a:solidFill>
                <a:latin typeface="Kruti Dev 010" pitchFamily="2" charset="0"/>
              </a:rPr>
              <a:t>/</a:t>
            </a:r>
            <a:r>
              <a:rPr lang="en-US" sz="4400" dirty="0" err="1" smtClean="0">
                <a:solidFill>
                  <a:srgbClr val="00B050"/>
                </a:solidFill>
                <a:latin typeface="Kruti Dev 010" pitchFamily="2" charset="0"/>
              </a:rPr>
              <a:t>keZ</a:t>
            </a:r>
            <a:endParaRPr lang="en-US" sz="4400" dirty="0">
              <a:solidFill>
                <a:srgbClr val="00B050"/>
              </a:solidFill>
              <a:latin typeface="Kruti Dev 010" pitchFamily="2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219201"/>
            <a:ext cx="4343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219200"/>
            <a:ext cx="440055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28600" y="46482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;g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tutkfr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izd`fRk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vkSj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iwoZt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iwtd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gS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rFkk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fgUnw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/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keZ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ls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izHkkfor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gSA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buds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izeq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[k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ioZ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R;kSgkjksa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esa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gjsyh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-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djek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-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thofr;k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-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dBksjh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vkSj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xaxk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n”kgjk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izeq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[k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gSA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nsoh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nsorkvksa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esa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lrcfgfu;kWa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-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ljuk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-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cw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&lt;k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nso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-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igkM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ikB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-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Bkdqj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nso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vkfn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ds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lkFk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“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kadj</a:t>
            </a:r>
            <a:r>
              <a:rPr lang="en-US" sz="2400" dirty="0">
                <a:solidFill>
                  <a:srgbClr val="0070C0"/>
                </a:solidFill>
                <a:latin typeface="Kruti Dev 010" pitchFamily="2" charset="0"/>
              </a:rPr>
              <a:t> 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guqeku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vkSj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d`’.k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dh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Hkh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iwtk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djrs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gSaA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buds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R;kSgkj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Qly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pdz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ls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iHkkfor</a:t>
            </a:r>
            <a:r>
              <a:rPr lang="en-US" sz="2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Kruti Dev 010" pitchFamily="2" charset="0"/>
              </a:rPr>
              <a:t>gS</a:t>
            </a:r>
            <a:r>
              <a:rPr lang="en-US" sz="2400" dirty="0" err="1">
                <a:solidFill>
                  <a:srgbClr val="0070C0"/>
                </a:solidFill>
                <a:latin typeface="Kruti Dev 010" pitchFamily="2" charset="0"/>
              </a:rPr>
              <a:t>A</a:t>
            </a:r>
            <a:endParaRPr lang="en-US" sz="2400" dirty="0">
              <a:solidFill>
                <a:srgbClr val="0070C0"/>
              </a:solidFill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152400"/>
            <a:ext cx="632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solidFill>
                  <a:srgbClr val="0070C0"/>
                </a:solidFill>
                <a:latin typeface="Kruti Dev 010" pitchFamily="2" charset="0"/>
              </a:rPr>
              <a:t>jktuhfrd</a:t>
            </a:r>
            <a:r>
              <a:rPr lang="en-US" sz="4400" dirty="0" smtClean="0">
                <a:solidFill>
                  <a:srgbClr val="0070C0"/>
                </a:solidFill>
                <a:latin typeface="Kruti Dev 010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Kruti Dev 010" pitchFamily="2" charset="0"/>
              </a:rPr>
              <a:t>O;oLFkk</a:t>
            </a:r>
            <a:endParaRPr lang="en-US" sz="4400" dirty="0">
              <a:solidFill>
                <a:srgbClr val="0070C0"/>
              </a:solidFill>
              <a:latin typeface="Kruti Dev 010" pitchFamily="2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990600"/>
            <a:ext cx="8763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04800" y="5029200"/>
            <a:ext cx="838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daoj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tutkfr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“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kkld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oxhZ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;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tutkfr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gS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ftudh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tehnkfj;ksa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ds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izek.k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N0 x0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ds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fofHkUu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{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ks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=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ksa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esa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feyrs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gSaA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bl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tutkfr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dh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viuh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ijEijkxr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tkfr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iapk;r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gksrh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gS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tks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fd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njckj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dgykrh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gSA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xzke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Lrj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ij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xkWao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njckj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gksrk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gS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ftldk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eqf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[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k;k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xkSfV;ka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dgykrk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gSA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bldh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lgk;rk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ds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fy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,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HkksV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vkSj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vksgnkj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tSls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lgk;d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gksrs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gSaA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bldh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vihy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tkr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njckj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es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gksrh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gS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ftldk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izeq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[k ml {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ks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=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dk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tehankj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gksrk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gSA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njckj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dk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fu.kZ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;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lHkh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xzkeokfl;ksa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ds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fy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,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caa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/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kudkjh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gksrk</a:t>
            </a:r>
            <a:r>
              <a:rPr lang="en-US" sz="2000" dirty="0" smtClean="0">
                <a:solidFill>
                  <a:srgbClr val="7030A0"/>
                </a:solidFill>
                <a:latin typeface="Kruti Dev 010" pitchFamily="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Kruti Dev 010" pitchFamily="2" charset="0"/>
              </a:rPr>
              <a:t>gS</a:t>
            </a:r>
            <a:endParaRPr lang="en-US" sz="2000" dirty="0">
              <a:solidFill>
                <a:srgbClr val="7030A0"/>
              </a:solidFill>
              <a:latin typeface="Kruti Dev 010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376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36</cp:revision>
  <dcterms:created xsi:type="dcterms:W3CDTF">2022-08-03T08:23:42Z</dcterms:created>
  <dcterms:modified xsi:type="dcterms:W3CDTF">2022-08-03T09:50:58Z</dcterms:modified>
</cp:coreProperties>
</file>