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82" r:id="rId3"/>
    <p:sldId id="305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3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9EEC4-2589-4F5B-80B6-BF295E0346FB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10B13-BDC2-45F2-ACE0-9E60D00BD9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91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E33F3-8B1A-4094-94D9-725D4EF3741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BCBB6-36C4-4FA6-B643-79C7E005A0F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1B979-F170-E38D-1FC7-5294149B5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03C9D3-BB32-D4CD-38B4-FCC34AFB3F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05FF5-DA38-6265-2D41-912F82B09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21BB5-C9C5-F27C-BBD8-4C76E5711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98FC9-EA11-3114-C122-C777FDC20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134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8E243-637E-DDD5-BCCC-6B5E3969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C9993D-87AA-8D70-A12D-368F31F85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7EBD9-7910-CF1A-601B-4E109C382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B4E15-F9EA-228C-B5D3-285A7F2B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A7E5E-DF67-B9F1-A805-CA299F078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866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2DE5F3-C95C-2853-4936-DC7BC16CC3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12D72-35F7-8457-5321-F7258EC4C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33481-15FB-9EA7-6D3F-DD4A50102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A240D-A45A-F454-B4B1-7BD312BC6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968E6-B6D8-A1B0-D58F-E3975F6EC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179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749F-1502-8423-871E-79CDD7707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75740-FF1C-0845-3882-2536E8C73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2A24D-26E9-C6A1-2404-0BFF3376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7A395-0F53-2A46-806A-AFE78D754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477F4-877F-EAC8-2D15-64637BE7C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655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D395B-E117-ED3F-8F17-D284B249C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AA9EB-85C1-EF60-B217-111ACB86E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D465D-20AE-7F67-8093-5856760F1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24AAE-F3DD-0394-F951-DFD66BF21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537D3-40DD-86B0-3662-C2FA3EA2B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913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B7C93-4CCE-D82A-B8A8-0B01FE5F7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197FE-E233-42A9-2817-012D90E619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DD98F1-0D95-3EB0-8039-BA725F676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A4DF9A-0F5C-A4FE-7492-C7B421193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7949F-46D8-B954-2241-52B8A493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E92B5-2AEB-22E2-4D8A-9DF217AD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382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3E254-9EF9-2363-3FF3-A818A8F14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C5E31-09CD-BEDA-B37D-03EE04EDF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B76FF-FE46-CF3F-6F19-6323EC2A3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1EE364-518E-EE5F-94B8-41B2E1A88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F58D62-1E68-8F0C-A4E5-9A74DBDD9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267447-01C6-F634-5FA3-7B1FF5605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7C1C37-3EB9-11B1-5DD5-5BAC36D16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69989D-8262-CA6F-BCF5-8C9394DCB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599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E2B56-0FF5-2020-D0A0-6CD7DDEE3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2CBD52-DEC4-595E-E266-5E6AE85CB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0D6D37-1B4E-AB26-BE08-B138293E8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DE1EA-8EBD-7193-B9A1-1CD4A59E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829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CCB00F-2DF4-BFE7-71D1-1F2FE71DF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219A08-0BB8-0CBD-C34C-2D9B6BA8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74677-785E-17EF-16FB-0AFF290C8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634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8D15C-F281-2451-1448-A5CA2A9F4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174A8-E2FA-2B13-F5D9-E9FF0A8B2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93420-7754-BB16-1FE4-37C74A4F2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867D1B-AF65-31D0-3848-A9E81DFC2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5432C-3235-158A-B867-EFC09C676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8CD22-83C8-CFA6-BD96-85037601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696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634C6-B740-84A3-3E50-CEB4385C1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BE329-8E81-2E6D-3F28-AECEA7F711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08B6D-B69C-D695-17F9-41A9DB128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DB006-BC5C-382C-994C-522475B28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1B954-6ABE-4797-255E-868611439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D2E34-F610-011F-6A81-89E02325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543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641063-C219-C522-1C7E-1D70B5C4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E80EB-7D7A-8CED-9023-73287CF54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B1EBB-87C9-B11D-AA56-2EFA75AF0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CA132-DDB8-4D99-A663-19D2F40470E3}" type="datetimeFigureOut">
              <a:rPr lang="en-IN" smtClean="0"/>
              <a:t>30-05-2022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DE9FB-E9C0-61DA-6754-96C8433C5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DA70B-502A-413D-2897-711FF9B67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374F5-E900-4B6E-A674-0C2A19FED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742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envinod79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520149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Research Report </a:t>
            </a:r>
            <a:r>
              <a:rPr dirty="0">
                <a:solidFill>
                  <a:srgbClr val="FF0000"/>
                </a:solidFill>
              </a:rPr>
              <a:t>Writing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2968487"/>
            <a:ext cx="6400800" cy="2670313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n-US" sz="3400" b="1" dirty="0">
                <a:solidFill>
                  <a:srgbClr val="FF0000"/>
                </a:solidFill>
              </a:rPr>
              <a:t>Dr A K DWIVEDI</a:t>
            </a:r>
          </a:p>
          <a:p>
            <a:pPr algn="r"/>
            <a:r>
              <a:rPr lang="en-US" dirty="0"/>
              <a:t>Assistant Professor </a:t>
            </a:r>
          </a:p>
          <a:p>
            <a:pPr algn="r"/>
            <a:r>
              <a:rPr lang="en-US" dirty="0"/>
              <a:t>Department of Political science</a:t>
            </a:r>
          </a:p>
          <a:p>
            <a:pPr algn="r"/>
            <a:r>
              <a:rPr lang="en-US" dirty="0" err="1"/>
              <a:t>Govt.RMD</a:t>
            </a:r>
            <a:r>
              <a:rPr lang="en-US" dirty="0"/>
              <a:t> Girls P.G. College </a:t>
            </a:r>
            <a:r>
              <a:rPr lang="en-US" dirty="0" err="1"/>
              <a:t>Ambikapur</a:t>
            </a:r>
            <a:endParaRPr lang="en-US" dirty="0"/>
          </a:p>
          <a:p>
            <a:pPr algn="r"/>
            <a:r>
              <a:rPr lang="en-US" dirty="0" err="1"/>
              <a:t>Surguja</a:t>
            </a:r>
            <a:r>
              <a:rPr lang="en-US" dirty="0"/>
              <a:t> Chhattisgarh</a:t>
            </a:r>
          </a:p>
          <a:p>
            <a:pPr algn="r"/>
            <a:r>
              <a:rPr lang="en-US" dirty="0"/>
              <a:t>Email: drakhileshdwivediap</a:t>
            </a:r>
            <a:r>
              <a:rPr lang="en-US" sz="2900" dirty="0">
                <a:hlinkClick r:id="rId2"/>
              </a:rPr>
              <a:t>@gmail.com</a:t>
            </a:r>
            <a:endParaRPr lang="en-US" dirty="0"/>
          </a:p>
          <a:p>
            <a:pPr algn="r"/>
            <a:r>
              <a:rPr lang="en-US" dirty="0"/>
              <a:t>Mobile: </a:t>
            </a:r>
            <a:r>
              <a:rPr lang="en-US" sz="3200" dirty="0">
                <a:solidFill>
                  <a:srgbClr val="FF0000"/>
                </a:solidFill>
              </a:rPr>
              <a:t>8319659697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 Black" pitchFamily="34" charset="0"/>
              </a:rPr>
              <a:t> how to write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47545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In aspects of studying, writing is probably the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most challenging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That is because when you write down an account of ideas for other people to read you have to explain yourself convincingly and effectively. 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So writing makes you struggle with words and what you are trying to convey. 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In other words,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 forces you to think</a:t>
            </a:r>
            <a:r>
              <a:rPr lang="en-US" dirty="0">
                <a:latin typeface="Arial" pitchFamily="34" charset="0"/>
                <a:cs typeface="Arial" pitchFamily="34" charset="0"/>
              </a:rPr>
              <a:t>, to plan your ideas and to convey them in an effective manner. 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That is what makes it so demanding. When you write you are really putting ideas to use. 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So writing tends to be both the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most demanding and the most rewarding part </a:t>
            </a:r>
            <a:r>
              <a:rPr lang="en-US" dirty="0">
                <a:latin typeface="Arial" pitchFamily="34" charset="0"/>
                <a:cs typeface="Arial" pitchFamily="34" charset="0"/>
              </a:rPr>
              <a:t>of any course of study.    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 Black" pitchFamily="34" charset="0"/>
              </a:rPr>
              <a:t>Writing style and Clarity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4000" b="1" dirty="0">
                <a:latin typeface="Arial" pitchFamily="34" charset="0"/>
                <a:cs typeface="Arial" pitchFamily="34" charset="0"/>
              </a:rPr>
              <a:t>Writing Style</a:t>
            </a:r>
          </a:p>
          <a:p>
            <a:pPr>
              <a:lnSpc>
                <a:spcPct val="12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-	Poorly written report, difficult to understand is of no value</a:t>
            </a:r>
          </a:p>
          <a:p>
            <a:pPr>
              <a:lnSpc>
                <a:spcPct val="12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-	Neatly typed, free of spelling and typographical errors</a:t>
            </a:r>
          </a:p>
          <a:p>
            <a:pPr>
              <a:lnSpc>
                <a:spcPct val="120000"/>
              </a:lnSpc>
            </a:pPr>
            <a:r>
              <a:rPr lang="en-US" sz="4000" b="1" dirty="0">
                <a:latin typeface="Arial" pitchFamily="34" charset="0"/>
                <a:cs typeface="Arial" pitchFamily="34" charset="0"/>
              </a:rPr>
              <a:t>Clarity</a:t>
            </a:r>
          </a:p>
          <a:p>
            <a:pPr>
              <a:lnSpc>
                <a:spcPct val="12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-	It is essential to be precise and clear</a:t>
            </a:r>
          </a:p>
          <a:p>
            <a:pPr>
              <a:lnSpc>
                <a:spcPct val="12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-	Think about intended audience</a:t>
            </a:r>
          </a:p>
          <a:p>
            <a:pPr>
              <a:lnSpc>
                <a:spcPct val="12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-	Presentation in orderly and logical sequence</a:t>
            </a:r>
          </a:p>
          <a:p>
            <a:pPr>
              <a:lnSpc>
                <a:spcPct val="12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-	For producing a more organized report-use an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outline</a:t>
            </a:r>
          </a:p>
          <a:p>
            <a:pPr>
              <a:lnSpc>
                <a:spcPct val="12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-	After completing first draft- carefully read (grammar &amp; spell checks) </a:t>
            </a:r>
          </a:p>
          <a:p>
            <a:pPr>
              <a:lnSpc>
                <a:spcPct val="12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-	Get feedback from others on report- ask them to read critically and suggest improvements</a:t>
            </a:r>
          </a:p>
          <a:p>
            <a:pPr>
              <a:lnSpc>
                <a:spcPct val="12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-	Write several drafts till you have satisfactory final product.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Black" pitchFamily="34" charset="0"/>
                <a:cs typeface="Times New Roman" pitchFamily="18" charset="0"/>
              </a:rPr>
              <a:t>Different Steps in writing Report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The use usual involved in writing report are :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Logical analysis of the subject matter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Preparation of the final outline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Preparation of the rough draft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Rewriting and polishing of the rough draft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Preparation of the final bibliography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Writing of the final draft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 Black" pitchFamily="34" charset="0"/>
                <a:cs typeface="Times New Roman" pitchFamily="18" charset="0"/>
              </a:rPr>
              <a:t>Types of report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2628" algn="just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1. Technical report : </a:t>
            </a:r>
            <a:r>
              <a:rPr lang="en-US" dirty="0">
                <a:latin typeface="Arial" pitchFamily="34" charset="0"/>
                <a:cs typeface="Arial" pitchFamily="34" charset="0"/>
              </a:rPr>
              <a:t>A Technical reports describe </a:t>
            </a:r>
            <a:r>
              <a:rPr lang="en-US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the process, progress, or result of technical or scientific research. </a:t>
            </a:r>
            <a:r>
              <a:rPr lang="en-US" dirty="0">
                <a:latin typeface="Arial" pitchFamily="34" charset="0"/>
                <a:cs typeface="Arial" pitchFamily="34" charset="0"/>
              </a:rPr>
              <a:t>Include in depth experimental details, data and results. </a:t>
            </a:r>
          </a:p>
          <a:p>
            <a:pPr marL="452628" algn="just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In the technical report the main emphasis is on </a:t>
            </a:r>
          </a:p>
          <a:p>
            <a:pPr marL="452628" algn="just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latin typeface="Arial" pitchFamily="34" charset="0"/>
                <a:cs typeface="Arial" pitchFamily="34" charset="0"/>
              </a:rPr>
              <a:t>) the methods of employed, </a:t>
            </a:r>
          </a:p>
          <a:p>
            <a:pPr marL="452628" algn="just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(ii) Assumptions made in the course of the study, </a:t>
            </a:r>
          </a:p>
          <a:p>
            <a:pPr marL="452628" algn="just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(iii)The presentation of the findings including their limitations and supporting data</a:t>
            </a:r>
            <a:r>
              <a:rPr lang="en-US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09778" indent="-400050" algn="just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2. Popular Report : </a:t>
            </a:r>
            <a:r>
              <a:rPr lang="en-US" dirty="0">
                <a:latin typeface="Arial" pitchFamily="34" charset="0"/>
                <a:cs typeface="Arial" pitchFamily="34" charset="0"/>
              </a:rPr>
              <a:t>The popular report is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emphasis on simplicity and attractiveness</a:t>
            </a:r>
            <a:r>
              <a:rPr lang="en-US" dirty="0">
                <a:latin typeface="Arial" pitchFamily="34" charset="0"/>
                <a:cs typeface="Arial" pitchFamily="34" charset="0"/>
              </a:rPr>
              <a:t>. The simplification should be sought through clear writing, minimization of technical, particularly mathematical, details and liberal use of charts and diagrams.</a:t>
            </a:r>
          </a:p>
          <a:p>
            <a:pPr marL="509778" indent="-400050" algn="just">
              <a:lnSpc>
                <a:spcPct val="120000"/>
              </a:lnSpc>
              <a:buClr>
                <a:schemeClr val="tx1"/>
              </a:buClr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509778" indent="-400050" algn="just">
              <a:buClr>
                <a:schemeClr val="tx1"/>
              </a:buClr>
              <a:buNone/>
            </a:pPr>
            <a:endParaRPr lang="en-US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Black" pitchFamily="34" charset="0"/>
              </a:rPr>
              <a:t>Structure of Initial Portion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Title Page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Acknowledgement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Foreword (if required)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Preface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List of Contents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List of Table, Chart, Figure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Acronyms/abbreviations</a:t>
            </a:r>
          </a:p>
          <a:p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Note</a:t>
            </a:r>
            <a:r>
              <a:rPr lang="en-US" dirty="0">
                <a:latin typeface="Arial" pitchFamily="34" charset="0"/>
                <a:cs typeface="Arial" pitchFamily="34" charset="0"/>
              </a:rPr>
              <a:t>: Universities/Institution/companies have their own style/format of standard report. 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Black" pitchFamily="34" charset="0"/>
              </a:rPr>
              <a:t>Introduction of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Problem being investigated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Review of past literature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Theory relevant to the problem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Predict outcomes of the research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Methods used for prediction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Organisation</a:t>
            </a:r>
            <a:r>
              <a:rPr lang="en-US" dirty="0">
                <a:latin typeface="Arial" pitchFamily="34" charset="0"/>
                <a:cs typeface="Arial" pitchFamily="34" charset="0"/>
              </a:rPr>
              <a:t> of the study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After reading the introduction, the reader should know why you decided to do the research and how you decided to go about it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 Black" pitchFamily="34" charset="0"/>
              </a:rPr>
              <a:t>Research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Need of Study/Rationale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Objectives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Hypothesis/Research Question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Sampling Design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Scope of the Study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Instruments Used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Statistical Techniques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Limitations of the Study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Chapterisation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Black" pitchFamily="34" charset="0"/>
              </a:rPr>
              <a:t>Structure of Main Portion</a:t>
            </a:r>
            <a:br>
              <a:rPr lang="en-US" dirty="0">
                <a:latin typeface="Arial Black" pitchFamily="34" charset="0"/>
              </a:rPr>
            </a:b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Analysis and Interpretation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Findings and Conclusion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Bibliography/References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Appendix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76200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itchFamily="34" charset="0"/>
              </a:rPr>
              <a:t>Division of report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438400" y="1143000"/>
          <a:ext cx="77724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Board  Division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Individual Section</a:t>
                      </a:r>
                      <a:r>
                        <a:rPr lang="en-US" sz="2000" baseline="0" dirty="0"/>
                        <a:t>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2000" dirty="0"/>
                        <a:t>1. Preliminary</a:t>
                      </a:r>
                      <a:r>
                        <a:rPr lang="en-US" sz="2000" baseline="0" dirty="0"/>
                        <a:t> Material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Title of Report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Table of 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Abstract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r>
                        <a:rPr lang="en-US" sz="2000" dirty="0"/>
                        <a:t>2. Body</a:t>
                      </a:r>
                      <a:r>
                        <a:rPr lang="en-US" sz="2000" baseline="0" dirty="0"/>
                        <a:t> of Report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Introduction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Literature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Research</a:t>
                      </a:r>
                      <a:r>
                        <a:rPr lang="en-US" sz="2000" baseline="0" dirty="0"/>
                        <a:t> Methodology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Discussion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Conclusion, suggestion/ recommendation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2000" dirty="0"/>
                        <a:t>3. Supplementary 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References/ Bibliography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Appendix (Questionnaires, Acts, Tables etc.)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2800" dirty="0" err="1">
                <a:latin typeface="Arial Black" pitchFamily="34" charset="0"/>
              </a:rPr>
              <a:t>Organisation</a:t>
            </a:r>
            <a:r>
              <a:rPr lang="en-US" sz="2800" dirty="0">
                <a:latin typeface="Arial Black" pitchFamily="34" charset="0"/>
              </a:rPr>
              <a:t> of Report: An Example</a:t>
            </a:r>
            <a:br>
              <a:rPr lang="en-US" sz="2800" dirty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1"/>
            <a:ext cx="8229600" cy="49069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Preface							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Acronyms/ abbreviation					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List of Tables &amp; figures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Contents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Chapter I	Introduction				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Chapter II	Review of literature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Chapter III	The Study Design  and about the study area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Chapter IV	MGNREGA :  Employment and rural development 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Chapter V	Participation of various group and work undertaken by MGNREGA 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Chapter VII	Conclusion					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Bibliography						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Appendix (Interview Schedule)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38400" y="381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pitchFamily="34" charset="0"/>
                <a:cs typeface="Times New Roman" pitchFamily="18" charset="0"/>
              </a:rPr>
              <a:t>What is a Report ?</a:t>
            </a:r>
            <a:br>
              <a:rPr lang="en-US" b="1" dirty="0">
                <a:latin typeface="Arial Black" pitchFamily="34" charset="0"/>
                <a:cs typeface="Times New Roman" pitchFamily="18" charset="0"/>
              </a:rPr>
            </a:br>
            <a:endParaRPr lang="en-US" dirty="0">
              <a:latin typeface="Arial Black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 Report is a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systematic, well organized document </a:t>
            </a:r>
            <a:r>
              <a:rPr lang="en-US" dirty="0">
                <a:latin typeface="Arial" pitchFamily="34" charset="0"/>
                <a:cs typeface="Arial" pitchFamily="34" charset="0"/>
              </a:rPr>
              <a:t>which defines  and analyses a subject or a subject or problem. To produce a good report requires effort. The content must  be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clear, concise and accurate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A written statement prepared for the benefit of others describing what has happened or a state of affairs normally based on investigation.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A report is a statement of the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result of an investigation </a:t>
            </a:r>
            <a:r>
              <a:rPr lang="en-US" dirty="0">
                <a:latin typeface="Arial" pitchFamily="34" charset="0"/>
                <a:cs typeface="Arial" pitchFamily="34" charset="0"/>
              </a:rPr>
              <a:t>or of any matter on which definite information is required (Oxford English Dictionary).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In a report writing attention should e given to certain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essential technical details </a:t>
            </a:r>
            <a:r>
              <a:rPr lang="en-US" dirty="0">
                <a:latin typeface="Arial" pitchFamily="34" charset="0"/>
                <a:cs typeface="Arial" pitchFamily="34" charset="0"/>
              </a:rPr>
              <a:t>for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eg</a:t>
            </a:r>
            <a:r>
              <a:rPr lang="en-US" dirty="0">
                <a:latin typeface="Arial" pitchFamily="34" charset="0"/>
                <a:cs typeface="Arial" pitchFamily="34" charset="0"/>
              </a:rPr>
              <a:t>. The pages and paragraphs of the report should be numbered properly.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Margin, heading and title </a:t>
            </a:r>
            <a:r>
              <a:rPr lang="en-US" dirty="0">
                <a:latin typeface="Arial" pitchFamily="34" charset="0"/>
                <a:cs typeface="Arial" pitchFamily="34" charset="0"/>
              </a:rPr>
              <a:t>should be given. This gives convenience to the readers. 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 Black" pitchFamily="34" charset="0"/>
                <a:cs typeface="Times New Roman" pitchFamily="18" charset="0"/>
              </a:rPr>
              <a:t>Precautions for writing Project/research report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143000"/>
            <a:ext cx="8001000" cy="4876800"/>
          </a:xfrm>
        </p:spPr>
        <p:txBody>
          <a:bodyPr>
            <a:normAutofit fontScale="62500" lnSpcReduction="20000"/>
          </a:bodyPr>
          <a:lstStyle/>
          <a:p>
            <a:pPr marL="452628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The research report should be long enough to cover the subject but short enough  to maintain the interest.</a:t>
            </a:r>
          </a:p>
          <a:p>
            <a:pPr marL="452628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The report should not be dull, it should be such as to sustain reader’s interest.</a:t>
            </a:r>
          </a:p>
          <a:p>
            <a:pPr marL="452628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 Abstract terminology and technical jargon should be avoided in a research report. The report should be able to convey the matter as simply as possible.</a:t>
            </a:r>
          </a:p>
          <a:p>
            <a:pPr marL="452628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The  report must provide a ready availability of findings.</a:t>
            </a:r>
          </a:p>
          <a:p>
            <a:pPr marL="452628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The layout of the report should be well thought out and must be appropriate and in accordance with  the objective of the research problem.</a:t>
            </a:r>
          </a:p>
          <a:p>
            <a:pPr marL="452628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The report should be free from grammatical mistakes and must be prepared strictly in accordance with the techniques of composition of report – writing such as the use of quotations, footnotes, documentation, proper punctuation and use of  abbreviations in footnotes and the like.</a:t>
            </a:r>
          </a:p>
        </p:txBody>
      </p:sp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Arial Black" pitchFamily="34" charset="0"/>
              </a:rPr>
              <a:t>contd</a:t>
            </a:r>
            <a:r>
              <a:rPr lang="en-US" sz="3600" dirty="0">
                <a:latin typeface="Arial Black" pitchFamily="34" charset="0"/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4754563"/>
          </a:xfrm>
        </p:spPr>
        <p:txBody>
          <a:bodyPr>
            <a:normAutofit fontScale="92500"/>
          </a:bodyPr>
          <a:lstStyle/>
          <a:p>
            <a:pPr marL="452628">
              <a:lnSpc>
                <a:spcPct val="12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7. The report should be original in nature.</a:t>
            </a:r>
          </a:p>
          <a:p>
            <a:pPr marL="624078" indent="-514350">
              <a:lnSpc>
                <a:spcPct val="120000"/>
              </a:lnSpc>
              <a:buAutoNum type="arabicPeriod" startAt="8"/>
            </a:pPr>
            <a:r>
              <a:rPr lang="en-US" dirty="0">
                <a:latin typeface="Arial" pitchFamily="34" charset="0"/>
                <a:cs typeface="Arial" pitchFamily="34" charset="0"/>
              </a:rPr>
              <a:t>Appendices should be properly listed an all respect in order to avoid any confusions.</a:t>
            </a:r>
          </a:p>
          <a:p>
            <a:pPr marL="624078" indent="-514350">
              <a:lnSpc>
                <a:spcPct val="120000"/>
              </a:lnSpc>
              <a:buAutoNum type="arabicPeriod" startAt="8"/>
            </a:pPr>
            <a:r>
              <a:rPr lang="en-US" dirty="0">
                <a:latin typeface="Arial" pitchFamily="34" charset="0"/>
                <a:cs typeface="Arial" pitchFamily="34" charset="0"/>
              </a:rPr>
              <a:t>Bibliography of source consulted is a must for good report and must necessarily be  given. </a:t>
            </a:r>
          </a:p>
          <a:p>
            <a:pPr marL="624078" indent="-514350">
              <a:lnSpc>
                <a:spcPct val="120000"/>
              </a:lnSpc>
              <a:buAutoNum type="arabicPeriod" startAt="8"/>
            </a:pPr>
            <a:r>
              <a:rPr lang="en-US" dirty="0">
                <a:latin typeface="Arial" pitchFamily="34" charset="0"/>
                <a:cs typeface="Arial" pitchFamily="34" charset="0"/>
              </a:rPr>
              <a:t>The report must be attractive in its appearance.</a:t>
            </a:r>
          </a:p>
          <a:p>
            <a:pPr marL="624078" indent="-514350">
              <a:lnSpc>
                <a:spcPct val="120000"/>
              </a:lnSpc>
              <a:buAutoNum type="arabicPeriod" startAt="8"/>
            </a:pPr>
            <a:r>
              <a:rPr lang="en-US" dirty="0">
                <a:latin typeface="Arial" pitchFamily="34" charset="0"/>
                <a:cs typeface="Arial" pitchFamily="34" charset="0"/>
              </a:rPr>
              <a:t>The limitation related to the study must also be clearly indicated in the research report.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 Black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Report in written form are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useful for future reference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Report provide adequate and correct information as well as statistical data to help in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decision making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A report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provides information of unknown facts </a:t>
            </a:r>
            <a:r>
              <a:rPr lang="en-US" dirty="0">
                <a:latin typeface="Arial" pitchFamily="34" charset="0"/>
                <a:cs typeface="Arial" pitchFamily="34" charset="0"/>
              </a:rPr>
              <a:t>i.e. new ideas new vision new solution to problem new research about a particular matter. 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A report provides valuable information of all sectors in the economy hence report are useful for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solving the problem of various department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Report acts as an important &amp; effective internal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tool of communication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20439801">
            <a:off x="1981200" y="2590800"/>
            <a:ext cx="8229600" cy="1143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/>
              <a:t>Thank  You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B55B1-D977-95A4-7E12-AB09D672E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Contd</a:t>
            </a:r>
            <a:r>
              <a:rPr lang="en-IN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DE8F1-EFE8-666B-98C3-99DFB4CBF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report is a piece of </a:t>
            </a:r>
            <a:r>
              <a:rPr lang="en-US" sz="3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factual </a:t>
            </a:r>
            <a:r>
              <a:rPr lang="en-US" sz="3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writing, usually based on some kind of research or </a:t>
            </a:r>
            <a:r>
              <a:rPr lang="en-US" sz="3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real-life experience</a:t>
            </a:r>
            <a:r>
              <a:rPr lang="en-US" sz="3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Report is </a:t>
            </a:r>
            <a:r>
              <a:rPr lang="en-US" sz="3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 a letter</a:t>
            </a:r>
            <a:r>
              <a:rPr lang="en-US" sz="3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2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usually focuses on factual information about the past, but should also include recommendations.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87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Research Report</a:t>
            </a:r>
            <a:br>
              <a:rPr lang="en-US" b="1" dirty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447800"/>
            <a:ext cx="7772400" cy="4572000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en-US" dirty="0">
                <a:latin typeface="Arial" pitchFamily="34" charset="0"/>
                <a:cs typeface="Arial" pitchFamily="34" charset="0"/>
              </a:rPr>
              <a:t>A research report is a written document or oral presentation based on a written document that communicates- </a:t>
            </a:r>
          </a:p>
          <a:p>
            <a:pPr lvl="1" algn="just"/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purpose – share information, evaluation, suggestions &amp; recommendations </a:t>
            </a:r>
          </a:p>
          <a:p>
            <a:pPr lvl="1" algn="just"/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scope</a:t>
            </a:r>
          </a:p>
          <a:p>
            <a:pPr lvl="1" algn="just"/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objectives </a:t>
            </a:r>
          </a:p>
          <a:p>
            <a:pPr lvl="1" algn="just"/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hypotheses </a:t>
            </a:r>
          </a:p>
          <a:p>
            <a:pPr lvl="1" algn="just"/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methodology</a:t>
            </a:r>
          </a:p>
          <a:p>
            <a:pPr lvl="1" algn="just"/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findings</a:t>
            </a:r>
          </a:p>
          <a:p>
            <a:pPr lvl="1" algn="just"/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limitations and </a:t>
            </a:r>
          </a:p>
          <a:p>
            <a:pPr lvl="1" algn="just"/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Finally recommendations </a:t>
            </a:r>
            <a:r>
              <a:rPr lang="en-US" dirty="0">
                <a:latin typeface="Arial" pitchFamily="34" charset="0"/>
                <a:cs typeface="Arial" pitchFamily="34" charset="0"/>
              </a:rPr>
              <a:t>of a research project to others. 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Black" pitchFamily="34" charset="0"/>
              </a:rPr>
              <a:t>Significance of report writing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447800"/>
            <a:ext cx="8077200" cy="4572000"/>
          </a:xfrm>
        </p:spPr>
        <p:txBody>
          <a:bodyPr>
            <a:normAutofit lnSpcReduction="10000"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Research report is considered a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major component </a:t>
            </a:r>
            <a:r>
              <a:rPr lang="en-US" dirty="0">
                <a:latin typeface="Arial" pitchFamily="34" charset="0"/>
                <a:cs typeface="Arial" pitchFamily="34" charset="0"/>
              </a:rPr>
              <a:t>of the research study for the research task remains incomplete till the report has been presented and written.</a:t>
            </a:r>
          </a:p>
          <a:p>
            <a:pPr marL="457200" indent="-457200">
              <a:spcBef>
                <a:spcPct val="5000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The purpose of research is not well served unless the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findings are made known to others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spcBef>
                <a:spcPct val="5000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The task of report writing must be accomplished by the researcher with utmost care and he may seek the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assistance and guidance of the experts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Black" pitchFamily="34" charset="0"/>
              </a:rPr>
              <a:t>Planning of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As in all writing assignment, its crucial to analyzed the task carefully </a:t>
            </a:r>
          </a:p>
          <a:p>
            <a:pPr lvl="3"/>
            <a:r>
              <a:rPr lang="en-US" sz="2600" dirty="0">
                <a:latin typeface="Arial" pitchFamily="34" charset="0"/>
                <a:cs typeface="Arial" pitchFamily="34" charset="0"/>
              </a:rPr>
              <a:t>Who is the report for- employer, govt. funding agency,</a:t>
            </a:r>
          </a:p>
          <a:p>
            <a:pPr lvl="3"/>
            <a:r>
              <a:rPr lang="en-US" sz="2600" dirty="0">
                <a:latin typeface="Arial" pitchFamily="34" charset="0"/>
                <a:cs typeface="Arial" pitchFamily="34" charset="0"/>
              </a:rPr>
              <a:t>Why do they it</a:t>
            </a:r>
          </a:p>
          <a:p>
            <a:pPr lvl="3"/>
            <a:r>
              <a:rPr lang="en-US" sz="2600" dirty="0">
                <a:latin typeface="Arial" pitchFamily="34" charset="0"/>
                <a:cs typeface="Arial" pitchFamily="34" charset="0"/>
              </a:rPr>
              <a:t>What do they need to know. 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Make a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time plan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allowing for each preparation and writing stage. Report usually have important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deadlines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Black" pitchFamily="34" charset="0"/>
              </a:rPr>
              <a:t>Organised your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Consider the sources you will need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Decide which key information should be in which section.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Organised your information as you go doing 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itchFamily="34" charset="0"/>
                <a:cs typeface="Arial" pitchFamily="34" charset="0"/>
              </a:rPr>
              <a:t>Note your reference </a:t>
            </a:r>
            <a:r>
              <a:rPr lang="en-US" dirty="0">
                <a:latin typeface="Arial" pitchFamily="34" charset="0"/>
                <a:cs typeface="Arial" pitchFamily="34" charset="0"/>
              </a:rPr>
              <a:t>as you so along. 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7772400" cy="7159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 Black" pitchFamily="34" charset="0"/>
                <a:cs typeface="Times New Roman" pitchFamily="18" charset="0"/>
              </a:rPr>
              <a:t>Characteristics of a Good Report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0"/>
            <a:ext cx="8229600" cy="5029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latin typeface="Arial" pitchFamily="34" charset="0"/>
                <a:cs typeface="Arial" pitchFamily="34" charset="0"/>
              </a:rPr>
              <a:t>Simplicity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:  The language shall be as simple as possible so that a report is easily understandable.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latin typeface="Arial" pitchFamily="34" charset="0"/>
                <a:cs typeface="Arial" pitchFamily="34" charset="0"/>
              </a:rPr>
              <a:t>Clarity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:  The language shall be lucid and straight, clearly expressing what is intended to be expressed.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latin typeface="Arial" pitchFamily="34" charset="0"/>
                <a:cs typeface="Arial" pitchFamily="34" charset="0"/>
              </a:rPr>
              <a:t>Positivity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:  As far as possible positive statements should be made instead of negative ones. 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latin typeface="Arial" pitchFamily="34" charset="0"/>
                <a:cs typeface="Arial" pitchFamily="34" charset="0"/>
              </a:rPr>
              <a:t>Punctuation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:  Punctuations have to be carefully and correctly used otherwise the meaning of sentences may be misunderstood or misrepresented.</a:t>
            </a:r>
          </a:p>
          <a:p>
            <a:r>
              <a:rPr lang="en-US" sz="1800" dirty="0">
                <a:latin typeface="Arial" pitchFamily="34" charset="0"/>
                <a:cs typeface="Arial" pitchFamily="34" charset="0"/>
              </a:rPr>
              <a:t>It is complete  and self explanatory </a:t>
            </a:r>
          </a:p>
          <a:p>
            <a:r>
              <a:rPr lang="en-US" sz="1800" dirty="0">
                <a:latin typeface="Arial" pitchFamily="34" charset="0"/>
                <a:cs typeface="Arial" pitchFamily="34" charset="0"/>
              </a:rPr>
              <a:t>It has impersonal style </a:t>
            </a: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Arial Black" pitchFamily="34" charset="0"/>
              </a:rPr>
              <a:t>Contd</a:t>
            </a:r>
            <a:r>
              <a:rPr lang="en-US" sz="3600" dirty="0">
                <a:latin typeface="Arial Black" pitchFamily="34" charset="0"/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47545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itchFamily="34" charset="0"/>
                <a:cs typeface="Arial" pitchFamily="34" charset="0"/>
              </a:rPr>
              <a:t>Readability</a:t>
            </a:r>
            <a:r>
              <a:rPr lang="en-US" dirty="0">
                <a:latin typeface="Arial" pitchFamily="34" charset="0"/>
                <a:cs typeface="Arial" pitchFamily="34" charset="0"/>
              </a:rPr>
              <a:t>: The keynote of a report is readability. The style of presentation and the diction (use of words) shall be such that the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readers find it attractive </a:t>
            </a:r>
            <a:r>
              <a:rPr lang="en-US" dirty="0">
                <a:latin typeface="Arial" pitchFamily="34" charset="0"/>
                <a:cs typeface="Arial" pitchFamily="34" charset="0"/>
              </a:rPr>
              <a:t>and he is compelled to read the report from the beginning to the end.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itchFamily="34" charset="0"/>
                <a:cs typeface="Arial" pitchFamily="34" charset="0"/>
              </a:rPr>
              <a:t>Accuracy: </a:t>
            </a:r>
            <a:r>
              <a:rPr lang="en-US" dirty="0">
                <a:latin typeface="Arial" pitchFamily="34" charset="0"/>
                <a:cs typeface="Arial" pitchFamily="34" charset="0"/>
              </a:rPr>
              <a:t>A report shall be accurate when facts are stated in it. It shall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 be biased </a:t>
            </a:r>
            <a:r>
              <a:rPr lang="en-US" dirty="0">
                <a:latin typeface="Arial" pitchFamily="34" charset="0"/>
                <a:cs typeface="Arial" pitchFamily="34" charset="0"/>
              </a:rPr>
              <a:t>with personal feelings of the writer.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rial" pitchFamily="34" charset="0"/>
                <a:cs typeface="Arial" pitchFamily="34" charset="0"/>
              </a:rPr>
              <a:t>Logical Sequence: </a:t>
            </a:r>
            <a:r>
              <a:rPr lang="en-US" dirty="0">
                <a:latin typeface="Arial" pitchFamily="34" charset="0"/>
                <a:cs typeface="Arial" pitchFamily="34" charset="0"/>
              </a:rPr>
              <a:t>The points in a report shall be arranged with a logical sequence, step by step and not in a haphazard manner. 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itchFamily="34" charset="0"/>
                <a:cs typeface="Arial" pitchFamily="34" charset="0"/>
              </a:rPr>
              <a:t>Proper Form: </a:t>
            </a:r>
            <a:r>
              <a:rPr lang="en-US" dirty="0">
                <a:latin typeface="Arial" pitchFamily="34" charset="0"/>
                <a:cs typeface="Arial" pitchFamily="34" charset="0"/>
              </a:rPr>
              <a:t>A report must be in the proper form. Sometimes there are statutory forms to follow.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itchFamily="34" charset="0"/>
                <a:cs typeface="Arial" pitchFamily="34" charset="0"/>
              </a:rPr>
              <a:t>Presentation: </a:t>
            </a:r>
            <a:r>
              <a:rPr lang="en-US" dirty="0">
                <a:latin typeface="Arial" pitchFamily="34" charset="0"/>
                <a:cs typeface="Arial" pitchFamily="34" charset="0"/>
              </a:rPr>
              <a:t>A report needs an attractive presentation. It depends on the quality of typing or printing as well as quality of paper used.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itchFamily="34" charset="0"/>
                <a:cs typeface="Arial" pitchFamily="34" charset="0"/>
              </a:rPr>
              <a:t>It has proper date &amp; signature and a reliable document.</a:t>
            </a:r>
          </a:p>
          <a:p>
            <a:pPr>
              <a:lnSpc>
                <a:spcPct val="150000"/>
              </a:lnSpc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1675</Words>
  <Application>Microsoft Office PowerPoint</Application>
  <PresentationFormat>Widescreen</PresentationFormat>
  <Paragraphs>180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Wingdings</vt:lpstr>
      <vt:lpstr>Office Theme</vt:lpstr>
      <vt:lpstr>Research Report Writing</vt:lpstr>
      <vt:lpstr>What is a Report ? </vt:lpstr>
      <vt:lpstr>Contd…</vt:lpstr>
      <vt:lpstr>Research Report </vt:lpstr>
      <vt:lpstr>Significance of report writing </vt:lpstr>
      <vt:lpstr>Planning of Report</vt:lpstr>
      <vt:lpstr>Organised your information</vt:lpstr>
      <vt:lpstr>Characteristics of a Good Report</vt:lpstr>
      <vt:lpstr>Contd…</vt:lpstr>
      <vt:lpstr> how to write </vt:lpstr>
      <vt:lpstr>Writing style and Clarity </vt:lpstr>
      <vt:lpstr>Different Steps in writing Report</vt:lpstr>
      <vt:lpstr>Types of report</vt:lpstr>
      <vt:lpstr>Structure of Initial Portion</vt:lpstr>
      <vt:lpstr>Introduction of Report</vt:lpstr>
      <vt:lpstr>Research Methodology</vt:lpstr>
      <vt:lpstr>Structure of Main Portion </vt:lpstr>
      <vt:lpstr>Division of report </vt:lpstr>
      <vt:lpstr>Organisation of Report: An Example </vt:lpstr>
      <vt:lpstr>Precautions for writing Project/research report</vt:lpstr>
      <vt:lpstr>contd…</vt:lpstr>
      <vt:lpstr>Conclusion</vt:lpstr>
      <vt:lpstr>Thank 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Report Writing</dc:title>
  <dc:creator>vinod sen</dc:creator>
  <cp:lastModifiedBy>RMD Girls College</cp:lastModifiedBy>
  <cp:revision>6</cp:revision>
  <dcterms:created xsi:type="dcterms:W3CDTF">2022-05-26T14:45:52Z</dcterms:created>
  <dcterms:modified xsi:type="dcterms:W3CDTF">2022-05-30T06:08:57Z</dcterms:modified>
</cp:coreProperties>
</file>